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43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06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8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2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C0C10B-02F9-4860-9470-93D46ADAC473}" type="datetimeFigureOut">
              <a:rPr lang="en-US" smtClean="0"/>
              <a:t>01-12-2022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1C6756-316E-4B8E-8609-CD07D1C1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5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0" y="1662546"/>
            <a:ext cx="87560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 VÀ </a:t>
            </a:r>
            <a:b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b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KHÔNG KHÍ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át triển, bảo vệ &quot;lá phổi xanh&quot; – Góp phần giữ đất, giữ nước, giảm thiểu  tác hại của lũ lụt, thiên tai - Nhịp Sống Thị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7639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6618" y="2389911"/>
            <a:ext cx="5929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09" y="1026969"/>
            <a:ext cx="4905071" cy="49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tơ trong đất và thực vật - Eurofins Scient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3" y="171449"/>
            <a:ext cx="9528516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ỊA 6) NỘI DUNG BÀI HỌC TUẦN 23 - BÀI 20: HƠI NƯỚC TRONG KHÔNG KHÍ. MƯA |  THCS Nguyễn Hu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48" y="249382"/>
            <a:ext cx="8395856" cy="62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9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2022-12-01T15:48:09Z</dcterms:created>
  <dcterms:modified xsi:type="dcterms:W3CDTF">2022-12-01T15:53:09Z</dcterms:modified>
</cp:coreProperties>
</file>